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537"/>
  </p:normalViewPr>
  <p:slideViewPr>
    <p:cSldViewPr snapToGrid="0" snapToObjects="1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30.05.22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hat.kuki.a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Talk </a:t>
            </a:r>
            <a:r>
              <a:rPr lang="de-DE" dirty="0" err="1"/>
              <a:t>to</a:t>
            </a:r>
            <a:r>
              <a:rPr lang="de-DE" dirty="0"/>
              <a:t> a Chatbot</a:t>
            </a:r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37C8DE-B0F7-192F-529E-A9A77383B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416" y="1779372"/>
            <a:ext cx="9693408" cy="4928931"/>
          </a:xfrm>
        </p:spPr>
        <p:txBody>
          <a:bodyPr/>
          <a:lstStyle/>
          <a:p>
            <a:r>
              <a:rPr lang="de-DE" sz="3200" dirty="0"/>
              <a:t>form </a:t>
            </a:r>
            <a:r>
              <a:rPr lang="de-DE" sz="3200" dirty="0" err="1"/>
              <a:t>groups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3-4 </a:t>
            </a:r>
            <a:r>
              <a:rPr lang="de-DE" sz="3200" dirty="0" err="1"/>
              <a:t>people</a:t>
            </a:r>
            <a:endParaRPr lang="de-DE" sz="3200" dirty="0"/>
          </a:p>
          <a:p>
            <a:endParaRPr lang="de-DE" sz="3200" dirty="0"/>
          </a:p>
          <a:p>
            <a:r>
              <a:rPr lang="de-DE" sz="3200" dirty="0"/>
              <a:t>Go on </a:t>
            </a:r>
            <a:r>
              <a:rPr lang="de-DE" sz="3200" dirty="0" err="1"/>
              <a:t>Mitsuku‘s</a:t>
            </a:r>
            <a:r>
              <a:rPr lang="de-DE" sz="3200" dirty="0"/>
              <a:t> (Nickname „</a:t>
            </a:r>
            <a:r>
              <a:rPr lang="de-DE" sz="3200" dirty="0" err="1"/>
              <a:t>Kuki</a:t>
            </a:r>
            <a:r>
              <a:rPr lang="de-DE" sz="3200" dirty="0"/>
              <a:t>) Website: </a:t>
            </a:r>
            <a:r>
              <a:rPr lang="en-US" sz="3200" dirty="0">
                <a:hlinkClick r:id="rId2"/>
              </a:rPr>
              <a:t>https://chat.kuki.ai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Log in and solve the following exercises </a:t>
            </a:r>
            <a:r>
              <a:rPr lang="en-US" sz="3200" dirty="0">
                <a:sym typeface="Wingdings" pitchFamily="2" charset="2"/>
              </a:rPr>
              <a:t></a:t>
            </a:r>
            <a:endParaRPr lang="de-AT" sz="3200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82A61DE-23DB-001F-E5F0-427F289378A6}"/>
              </a:ext>
            </a:extLst>
          </p:cNvPr>
          <p:cNvSpPr txBox="1"/>
          <p:nvPr/>
        </p:nvSpPr>
        <p:spPr>
          <a:xfrm>
            <a:off x="1853513" y="444843"/>
            <a:ext cx="6289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>
                <a:latin typeface="Poppins" pitchFamily="2" charset="77"/>
                <a:cs typeface="Poppins" pitchFamily="2" charset="77"/>
              </a:rPr>
              <a:t>Talk </a:t>
            </a:r>
            <a:r>
              <a:rPr lang="de-DE" sz="4000" b="1" dirty="0" err="1">
                <a:latin typeface="Poppins" pitchFamily="2" charset="77"/>
                <a:cs typeface="Poppins" pitchFamily="2" charset="77"/>
              </a:rPr>
              <a:t>to</a:t>
            </a:r>
            <a:r>
              <a:rPr lang="de-DE" sz="4000" b="1" dirty="0">
                <a:latin typeface="Poppins" pitchFamily="2" charset="77"/>
                <a:cs typeface="Poppins" pitchFamily="2" charset="77"/>
              </a:rPr>
              <a:t> a </a:t>
            </a:r>
            <a:r>
              <a:rPr lang="de-DE" sz="4000" b="1" dirty="0" err="1">
                <a:latin typeface="Poppins" pitchFamily="2" charset="77"/>
                <a:cs typeface="Poppins" pitchFamily="2" charset="77"/>
              </a:rPr>
              <a:t>chatbot</a:t>
            </a:r>
            <a:r>
              <a:rPr lang="de-DE" sz="4000" b="1" dirty="0">
                <a:latin typeface="Poppins" pitchFamily="2" charset="77"/>
                <a:cs typeface="Poppins" pitchFamily="2" charset="7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7487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2BF599-6C40-BED2-D7BF-7365E6497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17" y="1223320"/>
            <a:ext cx="10136192" cy="54740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Stop the time! </a:t>
            </a:r>
            <a:br>
              <a:rPr lang="en-US" sz="2400" b="1" dirty="0"/>
            </a:br>
            <a:r>
              <a:rPr lang="en-US" sz="2400" b="1" dirty="0"/>
              <a:t>How long does it take for you to realize that this isn't human? How did you recognize that this is a computer system?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What happens when statements are repeated? </a:t>
            </a:r>
          </a:p>
          <a:p>
            <a:r>
              <a:rPr lang="en-US" sz="2400" dirty="0"/>
              <a:t>What happens if you phrase the same question differently?</a:t>
            </a:r>
          </a:p>
          <a:p>
            <a:r>
              <a:rPr lang="en-US" sz="2400" dirty="0"/>
              <a:t>How can you say that you are talking to a machine? </a:t>
            </a:r>
          </a:p>
          <a:p>
            <a:r>
              <a:rPr lang="en-US" sz="2400" dirty="0"/>
              <a:t>Does the chatbot always give logical answers to your questions? How does the chatbot react if it doesn't understand something?</a:t>
            </a:r>
          </a:p>
          <a:p>
            <a:r>
              <a:rPr lang="en-US" sz="2400" dirty="0"/>
              <a:t>Do you have to write whole sentences or are single words enough for the chatbot? Does he interpret these individual words correctly?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/>
              <a:t>Provide precise examples/quotes from your conversations with the chatbot! What could be done better, so that it does appear more human? Should it even appear more human?</a:t>
            </a:r>
            <a:r>
              <a:rPr lang="de-AT" sz="2400" b="1" dirty="0"/>
              <a:t> 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53165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182</Words>
  <Application>Microsoft Macintosh PowerPoint</Application>
  <PresentationFormat>Breitbild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Office</vt:lpstr>
      <vt:lpstr>Exercise  Talk to a Chatbot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 Talk to a Chatbot</dc:title>
  <dc:creator>Petra W</dc:creator>
  <cp:lastModifiedBy>Petra W</cp:lastModifiedBy>
  <cp:revision>1</cp:revision>
  <dcterms:created xsi:type="dcterms:W3CDTF">2022-05-30T07:09:20Z</dcterms:created>
  <dcterms:modified xsi:type="dcterms:W3CDTF">2022-05-30T07:15:31Z</dcterms:modified>
</cp:coreProperties>
</file>